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4F2FD-DBBE-4ACE-9F90-B131A8321324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AABA-7771-4099-94A6-6B090AAA88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8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3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1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1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4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5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61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D528-C9DC-4626-A7D5-6B411428AD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24D1-F6F1-46E7-B3A4-20376039C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863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3103" y="493986"/>
            <a:ext cx="881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Муниципальное бюджетное дошкольное образовательное учреждение «Детский сад № 1 «</a:t>
            </a:r>
            <a:r>
              <a:rPr lang="ru-RU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Илли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» </a:t>
            </a:r>
            <a:r>
              <a:rPr lang="ru-RU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с.Кади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-Юрт </a:t>
            </a:r>
            <a:r>
              <a:rPr lang="ru-RU" sz="32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Гудермесского</a:t>
            </a:r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 муниципального района»</a:t>
            </a:r>
            <a:endParaRPr lang="ru-RU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3766" y="2911366"/>
            <a:ext cx="4141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Интернет-портфолио</a:t>
            </a:r>
          </a:p>
          <a:p>
            <a:pPr algn="ctr"/>
            <a:endParaRPr lang="ru-RU" sz="36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воспитателя</a:t>
            </a:r>
          </a:p>
          <a:p>
            <a:pPr algn="ctr"/>
            <a:r>
              <a:rPr lang="ru-RU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Гаирбековой</a:t>
            </a:r>
            <a:r>
              <a:rPr lang="ru-RU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 </a:t>
            </a:r>
            <a:r>
              <a:rPr lang="ru-RU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Хасры</a:t>
            </a:r>
            <a:r>
              <a:rPr lang="ru-RU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 </a:t>
            </a:r>
            <a:r>
              <a:rPr lang="ru-RU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Таировны</a:t>
            </a:r>
            <a:endParaRPr lang="ru-RU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9" y="2063646"/>
            <a:ext cx="3279321" cy="437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200" cy="6781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625588"/>
            <a:ext cx="5217228" cy="246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37" y="3476880"/>
            <a:ext cx="3384073" cy="338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5" y="3352006"/>
            <a:ext cx="4205993" cy="3157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79" y="1"/>
            <a:ext cx="3654629" cy="3571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402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3776"/>
            <a:ext cx="5376030" cy="4032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32" y="463776"/>
            <a:ext cx="5367884" cy="4108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83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57199"/>
            <a:ext cx="4479472" cy="3198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71" y="329066"/>
            <a:ext cx="4604657" cy="3453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14" y="2828585"/>
            <a:ext cx="4408714" cy="440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36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609600"/>
            <a:ext cx="4506686" cy="338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51" y="609599"/>
            <a:ext cx="5883811" cy="3380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33" y="3981449"/>
            <a:ext cx="2811236" cy="2873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61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970"/>
          </a:xfrm>
        </p:spPr>
      </p:pic>
      <p:sp>
        <p:nvSpPr>
          <p:cNvPr id="5" name="TextBox 4"/>
          <p:cNvSpPr txBox="1"/>
          <p:nvPr/>
        </p:nvSpPr>
        <p:spPr>
          <a:xfrm>
            <a:off x="2880215" y="3167743"/>
            <a:ext cx="6431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2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641" y="0"/>
            <a:ext cx="12843641" cy="68863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641" y="0"/>
            <a:ext cx="12843641" cy="688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3913" y="365125"/>
            <a:ext cx="120396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46088"/>
            <a:r>
              <a:rPr lang="ru-RU" sz="2400" dirty="0" smtClean="0">
                <a:latin typeface="Monotype Corsiva" panose="03010101010201010101" pitchFamily="66" charset="0"/>
              </a:rPr>
              <a:t>	</a:t>
            </a:r>
            <a:r>
              <a:rPr lang="ru-RU" sz="2300" dirty="0" smtClean="0">
                <a:latin typeface="Monotype Corsiva" panose="03010101010201010101" pitchFamily="66" charset="0"/>
              </a:rPr>
              <a:t>Я, </a:t>
            </a:r>
            <a:r>
              <a:rPr lang="ru-RU" sz="2300" dirty="0" err="1" smtClean="0">
                <a:latin typeface="Monotype Corsiva" panose="03010101010201010101" pitchFamily="66" charset="0"/>
              </a:rPr>
              <a:t>Гаирбекова</a:t>
            </a:r>
            <a:r>
              <a:rPr lang="ru-RU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latin typeface="Monotype Corsiva" panose="03010101010201010101" pitchFamily="66" charset="0"/>
              </a:rPr>
              <a:t>Хасра</a:t>
            </a:r>
            <a:r>
              <a:rPr lang="ru-RU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 err="1" smtClean="0">
                <a:latin typeface="Monotype Corsiva" panose="03010101010201010101" pitchFamily="66" charset="0"/>
              </a:rPr>
              <a:t>Таировна</a:t>
            </a:r>
            <a:r>
              <a:rPr lang="ru-RU" sz="2300" dirty="0" smtClean="0">
                <a:latin typeface="Monotype Corsiva" panose="03010101010201010101" pitchFamily="66" charset="0"/>
              </a:rPr>
              <a:t>, родилась 06 июля 1987 года. Имею педагогическое среднее профессиональное образование. В 2007 году окончила Грозненский педагогический колледж, где присвоена квалификация по направлению «Учитель начальных классов», специальность – «Преподавание в начальных классах».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Я воспитатель!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Профессию не выбирала я,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Быть воспитателем! - мне сердце подсказало.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 детьми работать - вот судьба моя!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Профессию не выбирала,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Она во мне жила, я ей дышала, </a:t>
            </a:r>
          </a:p>
          <a:p>
            <a:pPr algn="ctr"/>
            <a:r>
              <a:rPr lang="ru-RU" sz="2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Другого в жизни я бы не желала.</a:t>
            </a:r>
          </a:p>
          <a:p>
            <a:pPr algn="just">
              <a:tabLst>
                <a:tab pos="446088" algn="l"/>
              </a:tabLst>
            </a:pPr>
            <a:r>
              <a:rPr lang="ru-RU" sz="2300" dirty="0" smtClean="0">
                <a:latin typeface="Monotype Corsiva" panose="03010101010201010101" pitchFamily="66" charset="0"/>
              </a:rPr>
              <a:t>	Воспитатели - люди, которые в душе всегда остаются детьми.  Иначе дети не примут, не пустят их в свой мир.  Самое главное в моей профессии - любить детей, любить просто так, ни за что, отдавать им своё сердце. </a:t>
            </a:r>
          </a:p>
          <a:p>
            <a:pPr algn="just">
              <a:tabLst>
                <a:tab pos="446088" algn="l"/>
              </a:tabLst>
            </a:pPr>
            <a:r>
              <a:rPr lang="ru-RU" sz="2300" dirty="0">
                <a:latin typeface="Monotype Corsiva" panose="03010101010201010101" pitchFamily="66" charset="0"/>
              </a:rPr>
              <a:t>	</a:t>
            </a:r>
            <a:r>
              <a:rPr lang="ru-RU" sz="2300" dirty="0" smtClean="0">
                <a:latin typeface="Monotype Corsiva" panose="03010101010201010101" pitchFamily="66" charset="0"/>
              </a:rPr>
              <a:t>Для меня моя профессия – это возможность постоянно находиться в мире детства, в мире сказки и фантазии. Особо осознаёшь значимость профессии воспитателя, когда видишь распахнутые навстречу глаза детей; глаза, жадно ловящие каждое моё слово, мой взгляд и жест; глаза, готовые вместить в себя весь мир. </a:t>
            </a:r>
            <a:endParaRPr lang="ru-RU" sz="23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1"/>
          </a:xfrm>
        </p:spPr>
      </p:pic>
      <p:sp>
        <p:nvSpPr>
          <p:cNvPr id="5" name="TextBox 4"/>
          <p:cNvSpPr txBox="1"/>
          <p:nvPr/>
        </p:nvSpPr>
        <p:spPr>
          <a:xfrm>
            <a:off x="468085" y="365125"/>
            <a:ext cx="112558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6088" algn="l"/>
              </a:tabLst>
            </a:pPr>
            <a:r>
              <a:rPr lang="ru-RU" sz="2400" dirty="0" smtClean="0">
                <a:latin typeface="Monotype Corsiva" panose="03010101010201010101" pitchFamily="66" charset="0"/>
              </a:rPr>
              <a:t>	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>
                <a:latin typeface="Monotype Corsiva" panose="03010101010201010101" pitchFamily="66" charset="0"/>
              </a:rPr>
              <a:t>	</a:t>
            </a:r>
            <a:r>
              <a:rPr lang="ru-RU" sz="2400" dirty="0" smtClean="0">
                <a:latin typeface="Monotype Corsiva" panose="03010101010201010101" pitchFamily="66" charset="0"/>
              </a:rPr>
              <a:t>Глядя в эти детские глаза, понимаешь, что ты нужна им, что ты для них целая вселенная, что именно ты закладываешь ростки будущих характеров, поддерживаешь их своей любовью, отдаёшь тепло своего сердца. 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 smtClean="0">
                <a:latin typeface="Monotype Corsiva" panose="03010101010201010101" pitchFamily="66" charset="0"/>
              </a:rPr>
              <a:t>	Общение с детьми - каждый раз своего рода экзамен. Маленькие мудрые учителя и проверяют тебя на прочность, и одновременно любят тебя всепоглощающей любовью, в которой можно раствориться без остатка. Секрет их чистой любви прост: они открыты и непосредственны. 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 smtClean="0">
                <a:latin typeface="Monotype Corsiva" panose="03010101010201010101" pitchFamily="66" charset="0"/>
              </a:rPr>
              <a:t>	Почему я выбрала профессию воспитателя? Для меня это не просто профессия или работа — это призвание, состояние души, образ жизни. Воспитатель – это первый, после мамы, учитель, который встречается детям на их жизненном пути. </a:t>
            </a:r>
          </a:p>
          <a:p>
            <a:pPr algn="ctr"/>
            <a:r>
              <a:rPr lang="ru-RU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Да</a:t>
            </a:r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, воспитатель – звездная судьба,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В ней поиск, радость озаренья,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За души детские борьба</a:t>
            </a:r>
          </a:p>
          <a:p>
            <a:pPr algn="ctr"/>
            <a:r>
              <a:rPr lang="ru-RU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Работа – просто вдохновенье!</a:t>
            </a:r>
          </a:p>
          <a:p>
            <a:pPr algn="just">
              <a:tabLst>
                <a:tab pos="446088" algn="l"/>
              </a:tabLst>
            </a:pPr>
            <a:r>
              <a:rPr lang="ru-RU" sz="2400" dirty="0" smtClean="0">
                <a:latin typeface="Monotype Corsiva" panose="03010101010201010101" pitchFamily="66" charset="0"/>
              </a:rPr>
              <a:t>	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35" y="1317852"/>
            <a:ext cx="9808928" cy="463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69028" y="3150959"/>
            <a:ext cx="7053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Мой девиз:</a:t>
            </a:r>
          </a:p>
          <a:p>
            <a:pPr algn="ctr"/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«И только с любовью в сердце мы добьемся успеха</a:t>
            </a:r>
            <a:r>
              <a:rPr lang="ru-RU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8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  <a:p>
            <a:pPr algn="ctr"/>
            <a:endParaRPr lang="ru-RU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71" y="0"/>
            <a:ext cx="12606927" cy="7879330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62567"/>
              </p:ext>
            </p:extLst>
          </p:nvPr>
        </p:nvGraphicFramePr>
        <p:xfrm>
          <a:off x="914400" y="1556656"/>
          <a:ext cx="10439400" cy="423454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88971">
                  <a:extLst>
                    <a:ext uri="{9D8B030D-6E8A-4147-A177-3AD203B41FA5}">
                      <a16:colId xmlns:a16="http://schemas.microsoft.com/office/drawing/2014/main" val="2452506821"/>
                    </a:ext>
                  </a:extLst>
                </a:gridCol>
                <a:gridCol w="6150429">
                  <a:extLst>
                    <a:ext uri="{9D8B030D-6E8A-4147-A177-3AD203B41FA5}">
                      <a16:colId xmlns:a16="http://schemas.microsoft.com/office/drawing/2014/main" val="2457666655"/>
                    </a:ext>
                  </a:extLst>
                </a:gridCol>
              </a:tblGrid>
              <a:tr h="5041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Общие сведения о педагоге</a:t>
                      </a:r>
                      <a:endParaRPr lang="ru-RU" sz="2400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984939"/>
                  </a:ext>
                </a:extLst>
              </a:tr>
              <a:tr h="4368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Фамилия,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 имя, отчество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Гаирбекова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Хасра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Таировна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289765"/>
                  </a:ext>
                </a:extLst>
              </a:tr>
              <a:tr h="4368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Дата рождения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06.07.1987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г.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14050"/>
                  </a:ext>
                </a:extLst>
              </a:tr>
              <a:tr h="4368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Образование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Среднее профессиональное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32031"/>
                  </a:ext>
                </a:extLst>
              </a:tr>
              <a:tr h="4368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Место работы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МБДОУ «Детский сад № 1 «</a:t>
                      </a:r>
                      <a:r>
                        <a:rPr lang="ru-RU" sz="20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Илли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45218"/>
                  </a:ext>
                </a:extLst>
              </a:tr>
              <a:tr h="4368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Занимаемая должность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Воспитатель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91590"/>
                  </a:ext>
                </a:extLst>
              </a:tr>
              <a:tr h="43689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Педагогический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 с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таж работы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4 года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2270"/>
                  </a:ext>
                </a:extLst>
              </a:tr>
              <a:tr h="110904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Курсы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Monotype Corsiva" panose="03010101010201010101" pitchFamily="66" charset="0"/>
                        </a:rPr>
                        <a:t> повышения квалификации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Monotype Corsiva" panose="03010101010201010101" pitchFamily="66" charset="0"/>
                        </a:rPr>
                        <a:t>«Педагогическая деятельность в рамках реализации ФГОС ДО» в объеме 72 часов.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2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12971" y="520074"/>
            <a:ext cx="4082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Документы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21" y="2055813"/>
            <a:ext cx="4299569" cy="308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71" y="2055813"/>
            <a:ext cx="4382400" cy="309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30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2573000" cy="7858126"/>
          </a:xfrm>
        </p:spPr>
      </p:pic>
      <p:sp>
        <p:nvSpPr>
          <p:cNvPr id="5" name="TextBox 4"/>
          <p:cNvSpPr txBox="1"/>
          <p:nvPr/>
        </p:nvSpPr>
        <p:spPr>
          <a:xfrm>
            <a:off x="4378536" y="365125"/>
            <a:ext cx="3206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Достижения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969008"/>
            <a:ext cx="3188334" cy="4181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97" y="2055813"/>
            <a:ext cx="3194317" cy="4001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63" y="2006625"/>
            <a:ext cx="2943459" cy="4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125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9" y="-267360"/>
            <a:ext cx="12377057" cy="7948205"/>
          </a:xfrm>
        </p:spPr>
      </p:pic>
      <p:sp>
        <p:nvSpPr>
          <p:cNvPr id="5" name="TextBox 4"/>
          <p:cNvSpPr txBox="1"/>
          <p:nvPr/>
        </p:nvSpPr>
        <p:spPr>
          <a:xfrm>
            <a:off x="3046125" y="3623937"/>
            <a:ext cx="6099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Педагогическая деятельность: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60914" y="673963"/>
            <a:ext cx="769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Открытая ООД на тему «Профессии»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4" y="1523842"/>
            <a:ext cx="4066819" cy="183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39" y="1274818"/>
            <a:ext cx="2516242" cy="2188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5" y="3605476"/>
            <a:ext cx="4204178" cy="2674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65" y="2903538"/>
            <a:ext cx="3614057" cy="3614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31" y="1151801"/>
            <a:ext cx="3270218" cy="1808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124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109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2022-01-20T10:20:08Z</dcterms:created>
  <dcterms:modified xsi:type="dcterms:W3CDTF">2022-02-07T07:35:20Z</dcterms:modified>
</cp:coreProperties>
</file>